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9920-5AF6-D9B0-04C4-AEE65B52F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F6971-4602-2E8E-3E9B-A5FBA2EC5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D105E-90E4-5FAC-0FC8-2A802D7A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09D4-8572-606A-C5C0-C856A29B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C864-AA24-D89C-B4A7-DD976208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51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982D-A5DB-D757-1618-E905B3D5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57C0C-1A21-D3DA-987B-A8B7B29B4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6DFEF-F515-3C0C-2447-FD344C12C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901B0-4F9F-E93A-127C-8B5ABDFF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BEA41-AC4B-67F6-C702-EB935C01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10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82B4D-4D85-CFC0-1D0E-7F77A06B8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CE90A-2CD5-87D1-5CE8-314A9E3B6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378D0-1FB4-5E8D-D3B0-E2D1C5CE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2F8E9-FCFE-0F7A-BE54-0BBDE38C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BEA4E-9E3F-18B5-3A9F-CEE44FCC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83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BA0C-9386-1F55-909C-19C7423B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0AB5B-1CC0-416B-624E-BEED4EBF8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61EA4-EC40-0823-0DC8-888887F3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FE4A7-4A4E-EF94-EA55-859AF65B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5FC43-1D82-5647-EECA-3F43FDF2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93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09D8-3E90-5ADE-EDA9-8E00809B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7B7B3-7BB9-7AC6-D27A-29681D82C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B6572-783F-3C74-E364-1D4950A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46DC3-D36F-FDB2-BC7C-FC06D39C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0D37-7988-3372-FE2F-3A5A2636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53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9567C-2442-EFB2-EE55-9C2B1050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71597-71FE-122C-439B-7508B04D3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10BC6-EB0C-9D57-52B4-7467585FA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08DE1-D443-0473-8F18-A12274B0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BB80-3E9C-F9D6-39B2-29C05496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30CA6-5F4F-F047-436A-3B481B32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97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047E-BF70-EEBB-0D02-4AF95EE6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77FB9-A920-EA94-95D0-78BD89C5F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DA1B4-AE63-2D7A-6915-F1FFE877E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CB6B3-8B2D-99CE-C78A-633C7BE48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6F6AA-3A0B-3D5E-1A2A-BD80036CD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80E47A-0ED6-4AAC-DCF2-A5336241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E9AD4-B984-E69B-D441-48A4A250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2D78A-A810-EF2F-6C6B-23215482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35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DBAB-091E-C156-AA9B-21221248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B605A4-F2A4-0044-4EB0-617E5729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89064-2C5D-4FA2-DC98-ACBFFE46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25E00-5DC6-51F5-FAA3-B59D860C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11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BC535-195B-BC9A-E7EE-705270259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494C3-67FE-90C0-6BEA-953CF584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ACD29-C562-0218-2796-6AF2DD76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0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8FA8-5B25-22BA-E9C0-393304BD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1143-1FFA-CA16-8BDB-B4F4F723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16AC1-FF23-D693-3F4E-21E7EB95E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25FCA-610E-0FA6-569B-96985014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D6C60-8280-F31F-32EB-91A8BEB1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9BF6D-24A5-EF2A-1E95-723CC477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1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4E5A-DF6C-8F4D-1248-B52ACD63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0F52F-FFF8-D9DC-A3F3-B6DC0C7F5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B18FA-EA40-95E2-2AA9-441CBD6CB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3FCD6-F2A4-3B8F-651F-ACBA0BAA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8A1A7-88FB-005E-5FBC-878BB3F1F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85F7B-4554-4D6E-EDB6-214DAA616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13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D8D6A9-62F0-8421-FE8A-0762EDDF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D376B-414E-98A7-0EEE-73D5DBA1D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6F59-BF9C-EF0E-7EB1-594C094A1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31B4C3-7302-4046-A862-9D16DE588193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8F5CE-CEC7-ABC6-8CE9-DB65869D2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AA0D-24CD-2F3E-D3C0-724C24363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7FA556-F66F-48A5-A3EB-30DBD1278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10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85D6031-E947-AD12-1490-BF4321CC4094}"/>
              </a:ext>
            </a:extLst>
          </p:cNvPr>
          <p:cNvGrpSpPr/>
          <p:nvPr/>
        </p:nvGrpSpPr>
        <p:grpSpPr>
          <a:xfrm>
            <a:off x="2240280" y="722214"/>
            <a:ext cx="7711440" cy="5413572"/>
            <a:chOff x="2240280" y="722214"/>
            <a:chExt cx="7711440" cy="5413572"/>
          </a:xfrm>
        </p:grpSpPr>
        <p:pic>
          <p:nvPicPr>
            <p:cNvPr id="5" name="Picture 4" descr="A wireframe of a structure&#10;&#10;Description automatically generated">
              <a:extLst>
                <a:ext uri="{FF2B5EF4-FFF2-40B4-BE49-F238E27FC236}">
                  <a16:creationId xmlns:a16="http://schemas.microsoft.com/office/drawing/2014/main" id="{1085A955-3669-7481-DAA3-A75AADB2F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7" r="17232"/>
            <a:stretch/>
          </p:blipFill>
          <p:spPr>
            <a:xfrm>
              <a:off x="2240280" y="722214"/>
              <a:ext cx="7711440" cy="541357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69C6D7A-740D-4DF6-B9E5-298A61C6D30E}"/>
                </a:ext>
              </a:extLst>
            </p:cNvPr>
            <p:cNvCxnSpPr>
              <a:cxnSpLocks/>
            </p:cNvCxnSpPr>
            <p:nvPr/>
          </p:nvCxnSpPr>
          <p:spPr>
            <a:xfrm>
              <a:off x="7030720" y="1737360"/>
              <a:ext cx="0" cy="145288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99426-B914-FE96-209A-D9D960BB0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720" y="3632200"/>
              <a:ext cx="1076960" cy="69596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C58C53-75A4-C2D5-5B14-0BF8810917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9200" y="3820160"/>
              <a:ext cx="782320" cy="39624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2172A9-B4D7-B30E-D7FB-FBCE886489B4}"/>
                </a:ext>
              </a:extLst>
            </p:cNvPr>
            <p:cNvSpPr txBox="1"/>
            <p:nvPr/>
          </p:nvSpPr>
          <p:spPr>
            <a:xfrm>
              <a:off x="5313517" y="1947148"/>
              <a:ext cx="146336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/>
                <a:t>Charge case no 3: +/- 20g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58F3E1-EE63-4452-3AEE-0E298133AC21}"/>
                </a:ext>
              </a:extLst>
            </p:cNvPr>
            <p:cNvSpPr txBox="1"/>
            <p:nvPr/>
          </p:nvSpPr>
          <p:spPr>
            <a:xfrm>
              <a:off x="7569200" y="4328160"/>
              <a:ext cx="146336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/>
                <a:t>Charge case no 2: +/- 40g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D9EDAE-BD55-A55E-6627-A1F40215A4A1}"/>
                </a:ext>
              </a:extLst>
            </p:cNvPr>
            <p:cNvSpPr txBox="1"/>
            <p:nvPr/>
          </p:nvSpPr>
          <p:spPr>
            <a:xfrm>
              <a:off x="4775037" y="4585641"/>
              <a:ext cx="146336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/>
                <a:t>Charge case no 1: +/- 40g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97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842001C-F167-4BE5-0DAB-D8A97D5C80FC}"/>
              </a:ext>
            </a:extLst>
          </p:cNvPr>
          <p:cNvGrpSpPr/>
          <p:nvPr/>
        </p:nvGrpSpPr>
        <p:grpSpPr>
          <a:xfrm>
            <a:off x="2062480" y="683260"/>
            <a:ext cx="8371840" cy="5811859"/>
            <a:chOff x="2062480" y="683260"/>
            <a:chExt cx="8371840" cy="5811859"/>
          </a:xfrm>
        </p:grpSpPr>
        <p:pic>
          <p:nvPicPr>
            <p:cNvPr id="3" name="Picture 2" descr="A blue box with colorful lines around it&#10;&#10;Description automatically generated">
              <a:extLst>
                <a:ext uri="{FF2B5EF4-FFF2-40B4-BE49-F238E27FC236}">
                  <a16:creationId xmlns:a16="http://schemas.microsoft.com/office/drawing/2014/main" id="{AD384AA2-AF7C-C15F-B554-052629462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6" r="13178"/>
            <a:stretch/>
          </p:blipFill>
          <p:spPr>
            <a:xfrm>
              <a:off x="2062480" y="722214"/>
              <a:ext cx="8371840" cy="5413572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5905875-056D-7449-4B8C-6F23B6385DC4}"/>
                </a:ext>
              </a:extLst>
            </p:cNvPr>
            <p:cNvSpPr/>
            <p:nvPr/>
          </p:nvSpPr>
          <p:spPr>
            <a:xfrm>
              <a:off x="3169920" y="3429000"/>
              <a:ext cx="1381760" cy="101092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76D3229-8294-1895-E2A2-E8341ED882D8}"/>
                </a:ext>
              </a:extLst>
            </p:cNvPr>
            <p:cNvSpPr/>
            <p:nvPr/>
          </p:nvSpPr>
          <p:spPr>
            <a:xfrm>
              <a:off x="5049520" y="2666146"/>
              <a:ext cx="1381760" cy="101092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8EB5EE-6796-E75C-3A28-AFFFA2E1C476}"/>
                </a:ext>
              </a:extLst>
            </p:cNvPr>
            <p:cNvSpPr/>
            <p:nvPr/>
          </p:nvSpPr>
          <p:spPr>
            <a:xfrm>
              <a:off x="6248400" y="5115538"/>
              <a:ext cx="1381760" cy="101092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90047EA-7C08-05EB-A10F-303B51052250}"/>
                </a:ext>
              </a:extLst>
            </p:cNvPr>
            <p:cNvSpPr/>
            <p:nvPr/>
          </p:nvSpPr>
          <p:spPr>
            <a:xfrm>
              <a:off x="8168640" y="4312898"/>
              <a:ext cx="1381760" cy="101092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CE162F-B419-068C-C1AF-16D28C259B7A}"/>
                </a:ext>
              </a:extLst>
            </p:cNvPr>
            <p:cNvSpPr/>
            <p:nvPr/>
          </p:nvSpPr>
          <p:spPr>
            <a:xfrm>
              <a:off x="8351520" y="2545102"/>
              <a:ext cx="1381760" cy="101092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6C72A9-FB44-E12E-13A2-CC0517CC1988}"/>
                </a:ext>
              </a:extLst>
            </p:cNvPr>
            <p:cNvSpPr/>
            <p:nvPr/>
          </p:nvSpPr>
          <p:spPr>
            <a:xfrm>
              <a:off x="4866640" y="683260"/>
              <a:ext cx="1381760" cy="101092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FB1219-309A-4547-38E7-E017E94A8C99}"/>
                </a:ext>
              </a:extLst>
            </p:cNvPr>
            <p:cNvSpPr txBox="1"/>
            <p:nvPr/>
          </p:nvSpPr>
          <p:spPr>
            <a:xfrm>
              <a:off x="2397435" y="5100320"/>
              <a:ext cx="146336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/>
                <a:t>Front </a:t>
              </a:r>
              <a:r>
                <a:rPr lang="fr-FR" dirty="0" err="1"/>
                <a:t>brackets</a:t>
              </a:r>
              <a:endParaRPr lang="fr-F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50017-BE2D-BE28-B443-D637D841BC6C}"/>
                </a:ext>
              </a:extLst>
            </p:cNvPr>
            <p:cNvSpPr txBox="1"/>
            <p:nvPr/>
          </p:nvSpPr>
          <p:spPr>
            <a:xfrm>
              <a:off x="7589195" y="987327"/>
              <a:ext cx="146336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Rear</a:t>
              </a:r>
              <a:r>
                <a:rPr lang="fr-FR" dirty="0"/>
                <a:t> High </a:t>
              </a:r>
              <a:r>
                <a:rPr lang="fr-FR" dirty="0" err="1"/>
                <a:t>brackets</a:t>
              </a:r>
              <a:endParaRPr lang="fr-F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449B15-8F0B-EA80-5F26-FBB390E417FB}"/>
                </a:ext>
              </a:extLst>
            </p:cNvPr>
            <p:cNvSpPr txBox="1"/>
            <p:nvPr/>
          </p:nvSpPr>
          <p:spPr>
            <a:xfrm>
              <a:off x="7782397" y="5848788"/>
              <a:ext cx="146336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Rear</a:t>
              </a:r>
              <a:r>
                <a:rPr lang="fr-FR" dirty="0"/>
                <a:t> Low </a:t>
              </a:r>
              <a:r>
                <a:rPr lang="fr-FR" dirty="0" err="1"/>
                <a:t>brackets</a:t>
              </a:r>
              <a:endParaRPr lang="fr-FR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956BDA8-B731-365F-2E92-8E7E32FDEE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1280" y="3716020"/>
              <a:ext cx="1615440" cy="212301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959D2C-CDF5-ACA8-8A9B-4A05B5C1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6160" y="5333573"/>
              <a:ext cx="111760" cy="50546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1FA3D7-C616-ECE7-F25D-8C417AC37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040" y="4439920"/>
              <a:ext cx="421640" cy="65383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B0F513-9ED9-F0A7-C082-0A3606B0D6EA}"/>
                </a:ext>
              </a:extLst>
            </p:cNvPr>
            <p:cNvCxnSpPr>
              <a:cxnSpLocks/>
            </p:cNvCxnSpPr>
            <p:nvPr/>
          </p:nvCxnSpPr>
          <p:spPr>
            <a:xfrm>
              <a:off x="3860800" y="5450840"/>
              <a:ext cx="2387600" cy="29581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39CE7FA-E255-0D8C-F5DA-2C26B4E51128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8351520" y="1631354"/>
              <a:ext cx="690880" cy="91374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E5590AE-3349-41BA-344C-933F757B0E7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6248400" y="1310492"/>
              <a:ext cx="1340795" cy="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921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29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Juliette AUBURTIN</dc:creator>
  <cp:lastModifiedBy>Juliette AUBURTIN</cp:lastModifiedBy>
  <cp:revision>1</cp:revision>
  <dcterms:created xsi:type="dcterms:W3CDTF">2024-07-01T20:23:52Z</dcterms:created>
  <dcterms:modified xsi:type="dcterms:W3CDTF">2024-07-01T21:15:10Z</dcterms:modified>
</cp:coreProperties>
</file>